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Be Vietnam" charset="1" panose="00000500000000000000"/>
      <p:regular r:id="rId18"/>
    </p:embeddedFont>
    <p:embeddedFont>
      <p:font typeface="Be Vietnam Italics" charset="1" panose="00000500000000000000"/>
      <p:regular r:id="rId19"/>
    </p:embeddedFont>
    <p:embeddedFont>
      <p:font typeface="Be Vietnam Thin" charset="1" panose="00000200000000000000"/>
      <p:regular r:id="rId20"/>
    </p:embeddedFont>
    <p:embeddedFont>
      <p:font typeface="Be Vietnam Thin Italics" charset="1" panose="00000300000000000000"/>
      <p:regular r:id="rId21"/>
    </p:embeddedFont>
    <p:embeddedFont>
      <p:font typeface="Be Vietnam Medium" charset="1" panose="00000600000000000000"/>
      <p:regular r:id="rId22"/>
    </p:embeddedFont>
    <p:embeddedFont>
      <p:font typeface="Be Vietnam Medium Italics" charset="1" panose="00000600000000000000"/>
      <p:regular r:id="rId23"/>
    </p:embeddedFont>
    <p:embeddedFont>
      <p:font typeface="Be Vietnam Ultra-Bold" charset="1" panose="00000900000000000000"/>
      <p:regular r:id="rId24"/>
    </p:embeddedFont>
    <p:embeddedFont>
      <p:font typeface="Be Vietnam Ultra-Bold Italics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0270" y="3848281"/>
            <a:ext cx="8762103" cy="3982334"/>
          </a:xfrm>
          <a:custGeom>
            <a:avLst/>
            <a:gdLst/>
            <a:ahLst/>
            <a:cxnLst/>
            <a:rect r="r" b="b" t="t" l="l"/>
            <a:pathLst>
              <a:path h="3982334" w="8762103">
                <a:moveTo>
                  <a:pt x="0" y="0"/>
                </a:moveTo>
                <a:lnTo>
                  <a:pt x="8762103" y="0"/>
                </a:lnTo>
                <a:lnTo>
                  <a:pt x="8762103" y="3982334"/>
                </a:lnTo>
                <a:lnTo>
                  <a:pt x="0" y="3982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4" r="0" b="-10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09675"/>
            <a:ext cx="11078006" cy="157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AstroCAN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720541" y="5844890"/>
            <a:ext cx="4152213" cy="4899337"/>
            <a:chOff x="0" y="0"/>
            <a:chExt cx="5536283" cy="65324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5536283" cy="472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288" spc="199" u="none">
                  <a:solidFill>
                    <a:srgbClr val="F8F8F8"/>
                  </a:solidFill>
                  <a:latin typeface="Be Vietnam Ultra-Bold"/>
                </a:rPr>
                <a:t>PRESENTED AT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40211"/>
              <a:ext cx="5536283" cy="1706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4"/>
                </a:lnSpc>
              </a:pPr>
              <a:r>
                <a:rPr lang="en-US" sz="2496">
                  <a:solidFill>
                    <a:srgbClr val="F8F8F8"/>
                  </a:solidFill>
                  <a:latin typeface="IBM Plex Sans"/>
                </a:rPr>
                <a:t>NASA International Space Apps Challenge</a:t>
              </a:r>
            </a:p>
            <a:p>
              <a:pPr algn="r">
                <a:lnSpc>
                  <a:spcPts val="3494"/>
                </a:lnSpc>
              </a:pPr>
              <a:r>
                <a:rPr lang="en-US" sz="2496">
                  <a:solidFill>
                    <a:srgbClr val="F8F8F8"/>
                  </a:solidFill>
                  <a:latin typeface="IBM Plex Sans"/>
                </a:rPr>
                <a:t> 2023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988189"/>
              <a:ext cx="5536283" cy="544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713768"/>
              <a:ext cx="5536283" cy="472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974"/>
                </a:lnSpc>
                <a:spcBef>
                  <a:spcPct val="0"/>
                </a:spcBef>
              </a:pPr>
              <a:r>
                <a:rPr lang="en-US" sz="2288" spc="199" u="none">
                  <a:solidFill>
                    <a:srgbClr val="F8F8F8"/>
                  </a:solidFill>
                  <a:latin typeface="Be Vietnam Ultra-Bold"/>
                </a:rPr>
                <a:t>PRESENTED BY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263504"/>
              <a:ext cx="5536283" cy="544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4"/>
                </a:lnSpc>
              </a:pPr>
              <a:r>
                <a:rPr lang="en-US" sz="2496">
                  <a:solidFill>
                    <a:srgbClr val="F8F8F8"/>
                  </a:solidFill>
                  <a:latin typeface="IBM Plex Sans"/>
                </a:rPr>
                <a:t>We CAN do it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23724" y="2991665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Immerse in the Sounds of Space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381684" y="2204445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29" t="0" r="-2502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93541" y="2766850"/>
            <a:ext cx="7365759" cy="5413224"/>
            <a:chOff x="0" y="0"/>
            <a:chExt cx="9821012" cy="72176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82101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The challenge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16490"/>
              <a:ext cx="8028915" cy="4901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7" indent="-377824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01003B"/>
                  </a:solidFill>
                  <a:latin typeface="IBM Plex Sans"/>
                </a:rPr>
                <a:t>Sonify 2D images and find a solution for real life problems using them</a:t>
              </a:r>
            </a:p>
            <a:p>
              <a:pPr algn="l" marL="755647" indent="-377824" lvl="1">
                <a:lnSpc>
                  <a:spcPts val="4899"/>
                </a:lnSpc>
                <a:buFont typeface="Arial"/>
                <a:buChar char="•"/>
              </a:pPr>
              <a:r>
                <a:rPr lang="en-US" sz="3499" u="none">
                  <a:solidFill>
                    <a:srgbClr val="01003B"/>
                  </a:solidFill>
                  <a:latin typeface="IBM Plex Sans"/>
                </a:rPr>
                <a:t>Find the most sustainable way of using the acquired information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7095" y="2557239"/>
            <a:ext cx="10734158" cy="5172522"/>
          </a:xfrm>
          <a:custGeom>
            <a:avLst/>
            <a:gdLst/>
            <a:ahLst/>
            <a:cxnLst/>
            <a:rect r="r" b="b" t="t" l="l"/>
            <a:pathLst>
              <a:path h="5172522" w="10734158">
                <a:moveTo>
                  <a:pt x="0" y="0"/>
                </a:moveTo>
                <a:lnTo>
                  <a:pt x="10734158" y="0"/>
                </a:lnTo>
                <a:lnTo>
                  <a:pt x="10734158" y="5172522"/>
                </a:lnTo>
                <a:lnTo>
                  <a:pt x="0" y="5172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417127"/>
            <a:ext cx="6165111" cy="5452745"/>
            <a:chOff x="0" y="0"/>
            <a:chExt cx="8220148" cy="72703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22014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The solution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66925"/>
              <a:ext cx="6455579" cy="5203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8F8F8"/>
                  </a:solidFill>
                  <a:latin typeface="IBM Plex Sans"/>
                </a:rPr>
                <a:t>A meditation app that generates music based on the uploaded image, that focuses both on the mental wellbeing of the user and its thirst of knowledge.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67917" y="1416036"/>
            <a:ext cx="1029867" cy="1284415"/>
          </a:xfrm>
          <a:custGeom>
            <a:avLst/>
            <a:gdLst/>
            <a:ahLst/>
            <a:cxnLst/>
            <a:rect r="r" b="b" t="t" l="l"/>
            <a:pathLst>
              <a:path h="1284415" w="1029867">
                <a:moveTo>
                  <a:pt x="0" y="0"/>
                </a:moveTo>
                <a:lnTo>
                  <a:pt x="1029867" y="0"/>
                </a:lnTo>
                <a:lnTo>
                  <a:pt x="1029867" y="1284414"/>
                </a:lnTo>
                <a:lnTo>
                  <a:pt x="0" y="128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9045" y="3088625"/>
            <a:ext cx="8142851" cy="5782339"/>
          </a:xfrm>
          <a:custGeom>
            <a:avLst/>
            <a:gdLst/>
            <a:ahLst/>
            <a:cxnLst/>
            <a:rect r="r" b="b" t="t" l="l"/>
            <a:pathLst>
              <a:path h="5782339" w="8142851">
                <a:moveTo>
                  <a:pt x="0" y="0"/>
                </a:moveTo>
                <a:lnTo>
                  <a:pt x="8142851" y="0"/>
                </a:lnTo>
                <a:lnTo>
                  <a:pt x="8142851" y="5782339"/>
                </a:lnTo>
                <a:lnTo>
                  <a:pt x="0" y="5782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104" y="2058243"/>
            <a:ext cx="6893827" cy="1559395"/>
            <a:chOff x="0" y="0"/>
            <a:chExt cx="9191770" cy="20791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191770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020139"/>
                  </a:solidFill>
                  <a:latin typeface="Be Vietnam Ultra-Bold"/>
                </a:rPr>
                <a:t>Our motivation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54049"/>
              <a:ext cx="919177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6104" y="4224655"/>
            <a:ext cx="7836158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20139"/>
                </a:solidFill>
                <a:latin typeface="IBM Plex Sans"/>
              </a:rPr>
              <a:t>Major depression is a common and potentially lethal condition.</a:t>
            </a:r>
            <a:r>
              <a:rPr lang="en-US" sz="2799">
                <a:solidFill>
                  <a:srgbClr val="020139"/>
                </a:solidFill>
                <a:latin typeface="IBM Plex Sans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20139"/>
                </a:solidFill>
                <a:latin typeface="IBM Plex Sans"/>
              </a:rPr>
              <a:t>Early data suggest that the population-level burden of depression has been exacerbated by the COVID-19 pandemic.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7592" y="2163616"/>
            <a:ext cx="5707888" cy="3127049"/>
          </a:xfrm>
          <a:custGeom>
            <a:avLst/>
            <a:gdLst/>
            <a:ahLst/>
            <a:cxnLst/>
            <a:rect r="r" b="b" t="t" l="l"/>
            <a:pathLst>
              <a:path h="3127049" w="5707888">
                <a:moveTo>
                  <a:pt x="0" y="0"/>
                </a:moveTo>
                <a:lnTo>
                  <a:pt x="5707888" y="0"/>
                </a:lnTo>
                <a:lnTo>
                  <a:pt x="5707888" y="3127049"/>
                </a:lnTo>
                <a:lnTo>
                  <a:pt x="0" y="312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78518" y="2158476"/>
            <a:ext cx="5707888" cy="3137330"/>
          </a:xfrm>
          <a:custGeom>
            <a:avLst/>
            <a:gdLst/>
            <a:ahLst/>
            <a:cxnLst/>
            <a:rect r="r" b="b" t="t" l="l"/>
            <a:pathLst>
              <a:path h="3137330" w="5707888">
                <a:moveTo>
                  <a:pt x="0" y="0"/>
                </a:moveTo>
                <a:lnTo>
                  <a:pt x="5707888" y="0"/>
                </a:lnTo>
                <a:lnTo>
                  <a:pt x="5707888" y="3137330"/>
                </a:lnTo>
                <a:lnTo>
                  <a:pt x="0" y="313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78518" y="5733956"/>
            <a:ext cx="5707888" cy="3150591"/>
          </a:xfrm>
          <a:custGeom>
            <a:avLst/>
            <a:gdLst/>
            <a:ahLst/>
            <a:cxnLst/>
            <a:rect r="r" b="b" t="t" l="l"/>
            <a:pathLst>
              <a:path h="3150591" w="5707888">
                <a:moveTo>
                  <a:pt x="0" y="0"/>
                </a:moveTo>
                <a:lnTo>
                  <a:pt x="5707888" y="0"/>
                </a:lnTo>
                <a:lnTo>
                  <a:pt x="5707888" y="3150591"/>
                </a:lnTo>
                <a:lnTo>
                  <a:pt x="0" y="3150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07592" y="5733956"/>
            <a:ext cx="5707888" cy="3150591"/>
          </a:xfrm>
          <a:custGeom>
            <a:avLst/>
            <a:gdLst/>
            <a:ahLst/>
            <a:cxnLst/>
            <a:rect r="r" b="b" t="t" l="l"/>
            <a:pathLst>
              <a:path h="3150591" w="5707888">
                <a:moveTo>
                  <a:pt x="0" y="0"/>
                </a:moveTo>
                <a:lnTo>
                  <a:pt x="5707888" y="0"/>
                </a:lnTo>
                <a:lnTo>
                  <a:pt x="5707888" y="3150591"/>
                </a:lnTo>
                <a:lnTo>
                  <a:pt x="0" y="3150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0" t="-22249" r="0" b="-2211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3380" y="2016451"/>
            <a:ext cx="3399452" cy="6996860"/>
            <a:chOff x="0" y="0"/>
            <a:chExt cx="4532602" cy="93291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4532602" cy="194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67FF"/>
                  </a:solidFill>
                  <a:latin typeface="Be Vietnam"/>
                </a:rPr>
                <a:t>Complex mathematical formulas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93664"/>
              <a:ext cx="4532602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We used MATLAB and Python for image processing and sound generating.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446923"/>
              <a:ext cx="453260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667FF"/>
                  </a:solidFill>
                  <a:latin typeface="Be Vietnam"/>
                </a:rPr>
                <a:t>Easy-to-use UI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445188"/>
              <a:ext cx="4532602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F8F8F8"/>
                  </a:solidFill>
                  <a:latin typeface="IBM Plex Sans"/>
                </a:rPr>
                <a:t>We used HTML, CSS, React and Bootstrap in order to create a relaxing user experience.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77519" y="644001"/>
            <a:ext cx="113491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99429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1876" y="1902604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221202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1876" y="3324377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64488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31876" y="4748063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6068573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31876" y="6171749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7492259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31876" y="7595434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0" y="8880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343491" y="485775"/>
            <a:ext cx="636639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Sustainability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38213" y="1845454"/>
            <a:ext cx="934297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Simpl</a:t>
            </a:r>
            <a:r>
              <a:rPr lang="en-US" sz="2799">
                <a:solidFill>
                  <a:srgbClr val="01003B"/>
                </a:solidFill>
                <a:latin typeface="IBM Plex Sans"/>
              </a:rPr>
              <a:t>e UI, doesn't require a lot of energy to run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438213" y="2958955"/>
            <a:ext cx="1359021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It enhances b</a:t>
            </a:r>
            <a:r>
              <a:rPr lang="en-US" sz="2799">
                <a:solidFill>
                  <a:srgbClr val="01003B"/>
                </a:solidFill>
                <a:latin typeface="IBM Plex Sans"/>
              </a:rPr>
              <a:t>rain function, productivity etc. through meditation induced by calming sounds and visual stimulation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438213" y="4723804"/>
            <a:ext cx="1461103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Servers that host data run on solar energy, as opposed to the starry night theme of the app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438213" y="5993353"/>
            <a:ext cx="9767674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Raising awa</a:t>
            </a:r>
            <a:r>
              <a:rPr lang="en-US" sz="2799">
                <a:solidFill>
                  <a:srgbClr val="01003B"/>
                </a:solidFill>
                <a:latin typeface="IBM Plex Sans"/>
              </a:rPr>
              <a:t>reness through educational videoclips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438213" y="7398608"/>
            <a:ext cx="934297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Offlin</a:t>
            </a:r>
            <a:r>
              <a:rPr lang="en-US" sz="2799">
                <a:solidFill>
                  <a:srgbClr val="01003B"/>
                </a:solidFill>
                <a:latin typeface="IBM Plex Sans"/>
              </a:rPr>
              <a:t>e premium content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28700" y="891594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131876" y="9019120"/>
            <a:ext cx="798234" cy="79823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438213" y="9148997"/>
            <a:ext cx="106995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Package-based content, profits come from Pro subscription service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178" y="706597"/>
            <a:ext cx="3857511" cy="1790549"/>
          </a:xfrm>
          <a:custGeom>
            <a:avLst/>
            <a:gdLst/>
            <a:ahLst/>
            <a:cxnLst/>
            <a:rect r="r" b="b" t="t" l="l"/>
            <a:pathLst>
              <a:path h="1790549" w="3857511">
                <a:moveTo>
                  <a:pt x="0" y="0"/>
                </a:moveTo>
                <a:lnTo>
                  <a:pt x="3857511" y="0"/>
                </a:lnTo>
                <a:lnTo>
                  <a:pt x="3857511" y="1790549"/>
                </a:lnTo>
                <a:lnTo>
                  <a:pt x="0" y="1790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5505" y="3585536"/>
            <a:ext cx="12578778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Thank you for your attention.</a:t>
            </a:r>
          </a:p>
          <a:p>
            <a:pPr>
              <a:lnSpc>
                <a:spcPts val="8400"/>
              </a:lnSpc>
            </a:pPr>
          </a:p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Feel free to ask us any questions.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DAFwnIIT9wE</dc:identifier>
  <dcterms:modified xsi:type="dcterms:W3CDTF">2011-08-01T06:04:30Z</dcterms:modified>
  <cp:revision>1</cp:revision>
  <dc:title>AstroCAN</dc:title>
</cp:coreProperties>
</file>